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282" r:id="rId3"/>
    <p:sldId id="294" r:id="rId4"/>
    <p:sldId id="285" r:id="rId5"/>
    <p:sldId id="286" r:id="rId6"/>
    <p:sldId id="287" r:id="rId7"/>
    <p:sldId id="288" r:id="rId8"/>
    <p:sldId id="289" r:id="rId9"/>
    <p:sldId id="29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531" y="-4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3931"/>
            <a:ext cx="4768832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1" y="836712"/>
            <a:ext cx="4242533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740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0"/>
            <a:ext cx="8291264" cy="1417638"/>
          </a:xfrm>
        </p:spPr>
        <p:txBody>
          <a:bodyPr>
            <a:normAutofit/>
          </a:bodyPr>
          <a:lstStyle/>
          <a:p>
            <a:r>
              <a:rPr lang="en-US" altLang="zh-TW" sz="48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Auburn </a:t>
            </a:r>
            <a:r>
              <a:rPr lang="zh-TW" altLang="en-US" sz="60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華工塑像</a:t>
            </a:r>
            <a:endParaRPr lang="en-US" sz="60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6" name="內容版面配置區 5" descr="華工塑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81712" y="1600200"/>
            <a:ext cx="6662752" cy="493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Marshall Gold Discovery State Historic park</a:t>
            </a:r>
            <a:endParaRPr lang="en-US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110" y="837384"/>
            <a:ext cx="6292266" cy="6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7504" y="-99392"/>
            <a:ext cx="8229600" cy="1143000"/>
          </a:xfrm>
        </p:spPr>
        <p:txBody>
          <a:bodyPr/>
          <a:lstStyle/>
          <a:p>
            <a:r>
              <a:rPr lang="zh-TW" altLang="en-US" dirty="0" smtClean="0"/>
              <a:t>課文問題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0" y="836712"/>
            <a:ext cx="8892480" cy="6021288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1. </a:t>
            </a:r>
            <a:r>
              <a:rPr lang="zh-TW" altLang="en-US" sz="4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清明節有哪些習俗</a:t>
            </a:r>
            <a:r>
              <a:rPr lang="en-US" altLang="zh-TW" sz="4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pPr>
              <a:buNone/>
            </a:pP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2.</a:t>
            </a:r>
            <a:r>
              <a:rPr lang="en-US" altLang="zh-TW" sz="4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4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清明節掃墓的時候要做些什麼</a:t>
            </a:r>
            <a:r>
              <a:rPr lang="en-US" altLang="zh-TW" sz="4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en-US" sz="4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19458" name="Picture 2" descr="http://zh.casfex.com/10030501312030132/product/340565/1428035626_1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6058" y="3393368"/>
            <a:ext cx="5108270" cy="334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zh-TW" altLang="en-US" sz="6000" b="1" dirty="0" smtClean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繼續</a:t>
            </a:r>
            <a:r>
              <a:rPr lang="en-US" altLang="zh-TW" sz="4000" dirty="0" smtClean="0">
                <a:latin typeface="Times New Roman" pitchFamily="18" charset="0"/>
                <a:ea typeface="王漢宗中明體注音" pitchFamily="82" charset="-120"/>
                <a:cs typeface="Times New Roman" pitchFamily="18" charset="0"/>
              </a:rPr>
              <a:t>(continue)</a:t>
            </a:r>
            <a:endParaRPr lang="en-US" sz="4000" dirty="0">
              <a:latin typeface="Times New Roman" pitchFamily="18" charset="0"/>
              <a:ea typeface="王漢宗中明體注音" pitchFamily="82" charset="-12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/>
          </a:bodyPr>
          <a:lstStyle/>
          <a:p>
            <a:r>
              <a:rPr lang="zh-TW" altLang="en-US" sz="5400" dirty="0" smtClean="0"/>
              <a:t>雖然我這次考試考不好，但我</a:t>
            </a:r>
            <a:r>
              <a:rPr lang="zh-TW" altLang="en-US" sz="5400" b="1" dirty="0" smtClean="0">
                <a:latin typeface="華康標宋W4注音字" pitchFamily="18" charset="-120"/>
                <a:ea typeface="華康標宋W4注音字" pitchFamily="18" charset="-120"/>
              </a:rPr>
              <a:t>仍然</a:t>
            </a:r>
            <a:r>
              <a:rPr lang="zh-TW" altLang="en-US" sz="5400" dirty="0" smtClean="0"/>
              <a:t>會</a:t>
            </a:r>
            <a:r>
              <a:rPr lang="zh-TW" altLang="en-US" sz="66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繼續</a:t>
            </a:r>
            <a:r>
              <a:rPr lang="zh-TW" altLang="en-US" sz="5400" dirty="0" smtClean="0"/>
              <a:t>努力，希望下次考試能夠考好。</a:t>
            </a:r>
            <a:endParaRPr lang="en-US" sz="5400" dirty="0"/>
          </a:p>
        </p:txBody>
      </p:sp>
      <p:sp>
        <p:nvSpPr>
          <p:cNvPr id="7170" name="AutoShape 2" descr="data:image/jpeg;base64,/9j/4AAQSkZJRgABAQAAAQABAAD/2wCEAAkGBxQSEhQUEBQUFhQVFRQWFhgVFRgYGBgUFRUYGBQYGBwZHCggGBwnHRwUITEhJikrLi4uFyAzODMsNygtLisBCgoKBQUFDgUFDisZExkrKysrKysrKysrKysrKysrKysrKysrKysrKysrKysrKysrKysrKysrKysrKysrKysrK//AABEIALEBHQMBIgACEQEDEQH/xAAcAAEAAQUBAQAAAAAAAAAAAAAABQEDBAYHAgj/xABGEAACAgECAwQGBwQHCAIDAAABAgADEQQSBSExBhNBUSIyYXGBkRQjQlJyobEHYpLBM1NzgsLR0hUkQ3STorLwg+EWY2T/xAAUAQEAAAAAAAAAAAAAAAAAAAAA/8QAFBEBAAAAAAAAAAAAAAAAAAAAAP/aAAwDAQACEQMRAD8A7jERAREQEREBESkCsSmY3QKxKSsBERAREQEREBERAREQEREBERARKSsBERAREQEREBERAREQEREBERAREQIx9c4tCFfRa0pnH2RTvz88iRNl4TUvZqEsrUNtD1sxrbb6jWd2QU5YyHBX2zaJGWejew/rFDD2lPRf8ikCQouVwGRgynoVIIPxEuSHs0CHJUbGP2qzsb5r1+OZ6q75OlgsHlYNrfxqP8MCWiYFOvbo9TL7QysP5H8pV+LVL65KfjRl/UQM6UJmDXxrTtyW+knyFiZ+WZkm5GHrDBHgw8faDAuysxtLWla7UwBz+1k5PUkkkk/GXjYPMfOB7iYHEtSyKLEwyLnvAOu376+e3rjxGZThDMVYt4sfavh6SH7jDDezJgSESmZ4utVFLOQqqCWJOAAOZJPgIFyeWcDqQPfOU9q/2osSa+HgAf1zjJP9mp6fiPynO9drrbmLX22Wk/fdj8hnA9wED6T+nVf1lf8AGv8AnL6uD0IPuny2Kx5D5CZGm1dlbBqrLEYeKOy/oYH07Kzk/YH9oT94un1z7g7Ba7jgEMeQV8dQTyDfPznVxArERAREQEREBERAREQEREBKSsQERKQEj+MLgJZ9x1z+F/Qb9c/CSEsaxFdGrJHpqwxnngjBx84FmJZ0j7kQk5JUZPtxg/nmXoCJF8T7RabTtsvuVHwDtOc4PQ8p54R2i0+qdk07lyoyx2sAATgcyIEhdpUf10RvxKD+olocMp/qav8Apr/lNH7YdvijGjQ83B2tZgNhum2sfaPXn8syR/Z/r9a5tTWhiFCMrOAGBfnsOAPDBx1HxgbR/s6r+qr/AIRPFvCaGBVqayp6goCD7xM2IGBXQmm9KsbayUV0HqAE7Qyr0UjIzjqBJHhujFNexSSqlto+6pJKqPYByHsAljVJlGAGSVOB5nBx+cy9DqBZWjj7aK3zGYERwnil91rBqwiAk8+bAAlcH94tn3bD1nN/2m9sDqHfS0nFFbYdgf6V16j8APzInVOKcOZ67xQ/d221bFcfZYBtrD4sZxXhPYm9tWKNUhrVBvc5yHUNjCN4gnqeuM+MDXtDpLLiRRW9hHXYpYD3noPnL+o4Pqa+b6e8Dz7pmHxKg4nc9Jw6upAlahVUYAAwAPcJeWpeoAgfPG7njx8vH4g8xKzvmu4PRcPrqkf8Sgmcj7X3aXvDVo6VUI2GsBPMg81UZxgdCYGvmdv/AGe9tK9XWlFjEaqusbgwx3gXkXQ9G8MjqMziEu6TVNTYltZxZWwdD5MvP5HofYSIH0Zo+K95c1WxkKDJ38jjOFIA6qfMHHh1GJJyM0GzUDT6ociasrjoVtVSQfMcgfhJOAiIgIiICIiAiIgIiICIljU6pa8FyADn8lLE+wAAmBenm2wKpZuQUEk+QAyZZ0urWzds5hW2k+GcAkD3ZE5D+0nto2odtNp2K0oxWxlJBtZSQy8v+GD8yPLqE5xD9rlXpDT0WPyOx2KqCfsnGSQPz9k51xTtHqtS1b33EvUxasqqqUYgZ2lRkdByz4SLAiB2r9m/GW1OlbvCC9djhsDGQx3g4+JmwcY4gunpsufpWpbHmfAfE4E5l+yDW7dRdUellYYfirPP8mPynTuLcOXUUvTZna64OOo8iPaDzgc00/D9E4FvFNTjUXHeyq/JVb1QcKccsePKbB2g0FWg4ZedECO87vL7ixIdlUnJ8NpIHvnqvsJoNNUz37nCglnsfGB7AmBMnsfpFv4atVqk1P3gUHr3XeHu+fmOXygRHYfhVOi0w1uqIDWKCmee1D6oQdSzez2SS7Hau7VajUal9yUgmuqrPLdn02YeLdMnzJ8pGcW4EuhrVzbZqLyRTo0sxtrZuQYAdSBzz7BNw4FoV0tNWnySwUkk/afObDnzyYGbqdUlaszkAKAT4nnyHIcySeQ8zMXS8RLWd3bW1bMGardj00GMnAJ2sM81PPx6S3dpgL6uf9LcXYnyqqOxB7MgN8DJHjenV6wC6o4dWqZvC0er788wQOoJEDBr4zV3j1k4KWCvJDYLYU4LY2g8wAM85n8E5VBfuM6fBXIA+WJH6jZp9MtF7r3los2/v3Ya1goPtBIz4CZPAb93fDp9YrAfu2VI/wCpaBLzTuMENqr8uUPd0Vow6hz3j/LmufDzm4GaNr7W+nuoTer2PXZzA2IdGhLHPXHTA+9AkeM1lqSC+wejvbnnZn0wuOYJHIe+ZGiKbAKvVX0QMEYx4EHmD75icV1aV1123HFaOtthwTha0aw8gMnBUH4TPvYd+SvSypHz54JAPyx8oFnie7un2esVIHvxy/PE+fK+g9w/+59FWLkTkD9jr79VqVoVQiWn0nbAy/phRgZPJh4QNWjYWIVfWchF9ruQqj5kTI4joXoteq4AOhwcHI6Agg+IIIm3/sq7PfSNT39g+r0zKy+TXdVH931veVgdi4XoxTTVUowK60QAfuqBMuIgIiICIiAiIgIiICIiAlq+hXBV1DAgggjPIjB/LMuxAjLODq2ntoLuBb3uXU7XHesSdp8CM8vdOCdo+zzaK01531b3Wuzlz24yGAAAYZHhg4M+jTOc0aVdVQleoRGS6y4K32xeAbGcHw+2B+HxzyDkUTZ9Z2IvSw1rbp3bwHebXI8PRI5E+WZrWqrapilytW643K42kZGR18MeMCc7Caju+IaY5wC5Q+51K4+e2b1284zq6NTWKa2eoV7sbXKs5JB3bCM45YB85yrS6jY6WKfUdHB9qMGB/KfR72+juGOYyMnAOeY5wOY6XhGv4o4bWF6tOD0xsBx9xPP94zpunoWtFRAAqgKoHQAchMD6Xf8Ac0//AFj/AKZcrv1HjVUfw3H+aQIzT8Its1z6jUn6ur0dMmcgZGGsx4E/+9JL631gfFUsZfx5TaJdrvYnDVuvt5EfMGetVcERnIyEVmOOuFGeXtgY/F6GZM1jNlbLYmDgkr1UE9CV3Ln2zE45To9dTWNQxIrsS5VyVsFlecAr62eoIkrTYGAI6Ef+iRJ45Xknub9wzz7nmQozkNnpjn16QKit2UDUU95arvZU52sKzZuxkk+iVVip8wOXXlk8KXu9S1Y6fRqDnzKvYh/LbI9+0RNqVJUdzHB3EMyDBO4pXu5csZJAyZL1D/elPnS4+Tpj9T84F7jlbtUe7DEhkLKp2syBgXVTkYJXI/Kcw1SV/TLTpxdWvfgMiI9WS2mRET0gNrF2IyOeM+HOdeM0zivD2OqtNbKHR6NQocHa31TVEHHMer18DiBHX12mx6rLSXratqA2VR0C+lnb6xJNiE9QADjnzzeG69luZdSVU93uqBfeRWrYcFiAWILDHLoR1xJW6iu9ALFSxTg+DAHzU+Y8xzlrR8GoqbfXUgfGN5G58eQdssB05ZgegXt6Zrr+Tt8/UH5+6V7kIQtYCgncceJPUnzPIczMyYHFtC1yhBYUQ57zbydlx6obPoZ8SOeOQx1gcb7Xa36RrrmqG7Ngqrx9spisY97A4+E7n2R4KNHpKqeW4KDYQMbrG5ufn+QE5b+zfs/UvEmSw7hpmsFBz6L2IQD7yisvLwbP3Z2oQKxEQEREBERAREQEREBERAREQPLDkZzvh/Cz32ntJwlYuasBxhzcnq7PFlbec+WJ0UzSNHplrdCz4OnsuoxyIw7bqwc+qdprwfbjxgXDr6tPoKHsra06t6Q+0ZJs1JG5yf3c8vIKAJq3b5y3DqLNqkuUW19oLFCpx6WOQJxn3+2bgdPqERqaDX3TFirNnfSG5sEXGG5klckYzjmAJH6nRKyW1qyd33VXdb8MimjB38+XLcpycjIEDiwwRyx5cp3bs3wymzS0WOveF6qyS7Fue0Z6nHXM5p270YNpvpUGkLXW9iY2mxQcnIGDyKruHiuJ0T9mep7zhunPl3qfBLXUfpAmG4HpyMdzX/Dj9JT/AGDp/CvHuZh/OZVt7BsLUzDl6W5Avu5tn8pZXWvnmlY/+dT+W2AXhdY6bxj/APa/+qXtXVmp165RhzPmpHjPP0sDmzVAf2giviVLerbW2PusG/SBb0u2zvdpzWzcipIBJQd5tYHPrZ5jxzLI7PafxRj+K21h0x0ZyDy5e6Zg1S9AGPlhGx88Yl1Hz4Ee/lA8abTJWNtaKi+SqFHyEx7LMavT/vJevxwjD/xMzHOASBnAPLz9k1entG3eU9/p2RwzeirAtzrYEBX2E4OM7d3SBvE0zt9QyFLlOEsRtLbnoBYQaWPkN/oH2W+yT2n4/S3XvE/tKnQfMjB+c8a7iuksRq7LanV1KsoIY7TyOQuSPfAimvozVdpiq94y1WVDCnJHVk6q6kc+XTOegxIXWhQSxwB5zURxWynklNeqfJWrUA7Sa/sG7KbgQOR27gcZ8cDK0C1Mws4g9mosGdtdenvGnQHw2lfrT+8/wAgZWn7R0Wn6q+tsnAKnKknoAw5E/GedZxI3h66WKKoYXXjGEAHpBCeRf28wuPPlIH9p/GQ1WlrpqsVF1AtZWXu1ZKlLbRg5Bzjy6TMruXXd3VQuNKoDWEchY/2afcOrD3L5wHAuCJaosqU1pWP91I9dRnPe5P2nPPn1B59TN44FxE2oQ+BbWdtgHIZ8GA+6w5j4jwlmmoKABMDWN3FqXgejkLb/AGZPMn8Pre4NA2iJQGVgIiICIiAiIgIiICIiAiIgUmqdptJ3TvaQDVcqLaT6qOh9Cx/JSPRLeGFPnNrlCM9YGuaBitKCxgWCgEqdwOOhzjnyxzkbwjuk+rDK7om1gDyAY+K5wM7QP7s2BuzGjJydNTnr6gnJ+PVvXqNQ1JK5uemsK7JyDbVrATAVQf0JgTvaqxL6rdMoG3GLT0VftBFx9rO33D2mSX7JeXDlGc4tt/Nt385qdvCmaru7L1XI5rXWAhPiGySzg+OTzm4/s0DDS2K4AZb3U46ckr5j2Hr8YG2yKvWgE7tMSc9fo4YH25AOZKzAfjNC+tYF/ECv6gQLCW1LzTS2f3aFH6kS+Ne/2dPd8e6T9bJ5HHdN4XV/Bsz2OLVZwC5/DVYR8wuPzgXxY5+wB+J+f/aDFZs+0EHuLNy+IEtrrS3q1W9ftKF+PpMOXul9GY9QB/ez/KBcmu9rWOdPlS1a2M9mFLFVRDsbABPJymcdB7MzYpYqY/SVHgKnJ95dAP8AFA16jiBsx9GV7ifGvki+1nJCr+Z9kpq+E6wWPYURw9Pdha3GUYFiCe8Cgg7vDym7RiBq1evNajfptQuBj+j3/wDgWlf9vVeIsH4q3H6ibRiDA5B2k16ajiGnrAJStkYg5A32ZC5HjgDPxE6PRSFGFAHuGPf+c5PqtWLuJm0EkPrFAz91CKxj2ejn4zrkDHs1GLEQ/bVyD7Vxy/M/KWOLWDC1kZFpKf8AYx/lj4yxxizbdpT53Ff4q3lOOH6zSf8AMKPmj/5wJXsvqS9AVjl6iam9uz1T8V2n4yXmt9n32aq+vwZEsHvBKN+XdzZICIiAiIgIiICIiAiIgIiUzAGROk44ll7VKDgA7XyNrsp+sVfPby5+PPyMt9pNW2FoqJD25JIPNal9cjyJyFH4s+Ehu8DkV0Jst0yixRnkCCV2nHmNwPsJgTDXvbagB2pXbaSy59MVYXb1xjLEHOfU5TlXE6+9+j4ZgWuvt9E8yrbvH+8B8Z1GzV1vpX1CDaVqvJXoVs2/WKwH2gR/Oc34NTusBPStFRff1f8APA/uwLtfDKA4Q1gvs3lj16gdep8efsm39g6glVyjOBqG6nP/AA65od2vZdXYyjI+rpA82xuIB8D6Q+U3zsExNNxOAfpDZxz593XA2aWr9UqY3tjPTr/KXZQnHXkIGP8A7Rr+/n3Bj+glH4goGcWN+Gqw/wCGevp9X9bX/Gv+ctvxWkHBtrz5bgT+UCv0tj6tNnsLFFB+bZHxEuBrD9lF97En29AP1lleJIfUFjc/s1P/ADUcvbLy3sf+Gw/EVGfkSfnAvTxokzdY3klafmzfzE9xwo57xvO1h/CAn6g/OBnxEoYFZh8Z1Br09zr1SqxhjzCkjpMuebEDAg8wRgj2HkYHz/wBMXaVev1tQ9+OZ/mZ22c47Hdne61OnswLU7qw7nxms5Aq2rnrtyC3v6dJ0iBCdpPW0p8tSn5hhPXaA/WaT/mU/wDFpa7TDNmjXz1IP8Nbn+U98f8A6bRD/wDoz8FqsP8AlAyNO+3X1j79Vw+A7tv5TZxNa0tYbXqf6um0/FjWv+r5TJ4PxE73rck/XXKp6899jAe7AOPdAnYiICIiAiIgIiICIiAkLq9XZ34rIKp3lYDfeBG48/epEmp5Zc/Dn8YECKQ+q1BbntSqsewbd56dDls/CRBpsp1TAZP0ggl+WVprAz06nLAZ8yJKcT0r03nUIGZHXFiqMlSAMPgDLDCgcskH3nGN3DWWNqFIdduUCHPJV+rHkfSax/adnlAweJ6Jm1L10uaqygOpGTiwWBlUBR0bAOWz0wOfLGqaW+vSb6bmCOjOfSPN1JJVl8WyPLx5TdrUXUAd6WrsG4Fqm2lcekyE+IXKg/vE4mkdrtBtFdtXeLW3ebbjYxst2AEZ3cgh9Ij8J6DqF/hmiBo+sHOwtY3mC5JHuwMD4TbOwSEadyTuLX2HJ8cBV/lOf6rSXJY9f0izCbeu3mrorqfV8mA+E6J2CpK6KvJJ3Na2SckhrGx+WIGwzxc4VSW6Ac+RPL3DrPcQIga/SeS/9B/9EvJxejorH4VWf6JJbj5xu9v5wMI8SXkAtzZ8qbMfPbgfGV+kWH1aiPxuq8v7u4mZcQPLuACT0AJPuHMxwywKlSnkzoXx7yC35sPnLFtodu6Qgscb8c9inqW8iegHjn2S1q9Dc1ruu0cgiZP2VUkH2ZsbJ9lY8+QTkoYURASN1Qs+kUkZ7vL5x0/oz63xxJOIGg0aNNFqFOoJUBWppsJ+qdWfcqk/ZsHJcE88ZGfDZxYMZyMec89sdCt+i1COAR3bMM+DJ6Sn5gTlXYrswddbZuuuqqqrTHdWMNz2FsZGcYUL0xzz7IG58b4gg1WlBzhS7E45Lldilj0GSdo8zMPtR2hoq1GnL2qorW6wjqxOFVcKMk9Wnng/Zx9JdfXe4tRkr2FiSWUsc7lYnoQPZ6XtkJx6hG4jpqq1UelQrBVA5Pdls4H3ATA6L2W0z4e+5djW42qTllqA9ENjluJLMR4ZA8Jk8O4OEO5zufvLLMjkMu9hXl7Fcj4SVlYFBKxEBERAREQEREBERAREQKGa/q9D3LGzTOq5yWqfIrZj1KnH1ZPsyD5A85sJmPqdDXZ/SIre8Zgc1bi1D5rrcB1Ru9S59u5gzMF3LyxZYTlhnkpHLwhuPdpNTrFSpqqwK2z6AAGNpUgEO3LB8vCdM1HY7RP61Cn4sP0MgeI9hbEu7zh9lVI2hQpUggjOSHAJOfb5QNX7QWjvrNpzto04JAPMrVg9fhOk8D03daelPFa1B9+Mn88zU07Bao2i2/UV2EvWXQhvSVP3zz6ADGPlNh4pwnUXDazDHiuNtZ8uaP3hPxA9kDP1vEaacd9bXXkZHeOqkj2BiMyIftvoR01COfKsM5+SgzCs7Cs7bj9GQ8hlEszy6cw4zM7R9iguN+otPsT0R/3FoD/8tpP9HXqbDjOEpP8AjKyL1PbtwcDR2J4f7xYKzn3KH/WbfouCpX0e0/if/LEyV0KAg+lkfvsfyzgwOeN2s17kd1RpVB8TczfqFmbotbrbDtvrRg3I7dQtagHy2JvP8U3k6VD1Rf4R/lPP0Gv7i/KBgcKLI3crTWiqMsUY459MArlj5np7SeUlxLNWlRSSqqCepA5nyyfGX4CIiBSRnFu0Om0pUam+uosCVDtjIHXEzNZpy64DMh81ODNW4jw5sHDatyPvV7x+TCB64z250Pc2Kt4ctW4GxWIJKkDnjAmv/sV1AdNQykbc0pnI9dVYsvtxuX5yM4nonVsDTMT5/RKh+bEkzI4ZZqUI2o4A6BadOMe3KlTn5wOj8X4MmowSXR1BCvW21gG6jyI6HBB6TknYbTM/EaNxLsj22WMeZYorJuPvJWbpX2hfTjOrZh9pdzLuYfdVEyW+PzkD+yKhrdTqL9h7pA9aPnId7LNzAee0AA45AnGTA6xERAREQEREBERAREQEREBERAREQEREBERAREQEREBERAREQEREBERAoRI3jehutTbp7u4Yn0mCbiV8hzGPfJOIGo8M7B0o+/UWPqHzn0+S58yOZf8AvEzbK0CjAAAHQAYE9RAREQEREBERAREQEREBERAREQEREBERAREQEREBERAREQEREBERAREQEREBERAREQEREBERAREQ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圖片 5" descr="考試考不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3897360"/>
            <a:ext cx="4463387" cy="27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normAutofit/>
          </a:bodyPr>
          <a:lstStyle/>
          <a:p>
            <a:r>
              <a:rPr lang="zh-TW" altLang="en-US" sz="6000" b="1" dirty="0" smtClean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雇用</a:t>
            </a:r>
            <a:r>
              <a:rPr lang="en-US" altLang="zh-TW" sz="4000" dirty="0" smtClean="0">
                <a:latin typeface="Times New Roman" pitchFamily="18" charset="0"/>
                <a:ea typeface="王漢宗中明體注音" pitchFamily="82" charset="-120"/>
                <a:cs typeface="Times New Roman" pitchFamily="18" charset="0"/>
              </a:rPr>
              <a:t>( hire)</a:t>
            </a:r>
            <a:endParaRPr lang="en-US" sz="4000" dirty="0">
              <a:latin typeface="Times New Roman" pitchFamily="18" charset="0"/>
              <a:ea typeface="王漢宗中明體注音" pitchFamily="82" charset="-12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688632"/>
          </a:xfrm>
        </p:spPr>
        <p:txBody>
          <a:bodyPr>
            <a:normAutofit/>
          </a:bodyPr>
          <a:lstStyle/>
          <a:p>
            <a:r>
              <a:rPr lang="zh-TW" altLang="en-US" sz="4800" dirty="0" smtClean="0"/>
              <a:t>這</a:t>
            </a:r>
            <a:r>
              <a:rPr lang="zh-TW" altLang="en-US" sz="4800" dirty="0" smtClean="0"/>
              <a:t>家公司</a:t>
            </a:r>
            <a:r>
              <a:rPr lang="zh-TW" altLang="en-US" sz="60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雇用</a:t>
            </a:r>
            <a:r>
              <a:rPr lang="zh-TW" altLang="en-US" sz="4800" dirty="0" smtClean="0"/>
              <a:t>很多外籍勞工來做勞力的工作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(labor work)</a:t>
            </a:r>
            <a:r>
              <a:rPr lang="zh-TW" altLang="en-US" sz="4800" dirty="0" smtClean="0"/>
              <a:t>。</a:t>
            </a:r>
            <a:endParaRPr lang="en-US" sz="4800" dirty="0"/>
          </a:p>
        </p:txBody>
      </p:sp>
      <p:pic>
        <p:nvPicPr>
          <p:cNvPr id="5" name="圖片 4" descr="外籍勞工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3501008"/>
            <a:ext cx="4713383" cy="30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zh-TW" altLang="en-US" sz="6600" b="1" dirty="0" smtClean="0">
                <a:solidFill>
                  <a:srgbClr val="0070C0"/>
                </a:solidFill>
                <a:latin typeface="華康標宋W4注音字" pitchFamily="18" charset="-120"/>
                <a:ea typeface="華康標宋W4注音字" pitchFamily="18" charset="-120"/>
              </a:rPr>
              <a:t>鋪</a:t>
            </a:r>
            <a:r>
              <a:rPr lang="en-US" altLang="zh-TW" sz="4000" dirty="0" smtClean="0">
                <a:latin typeface="Times New Roman" pitchFamily="18" charset="0"/>
                <a:ea typeface="王漢宗中明體注音" pitchFamily="82" charset="-120"/>
                <a:cs typeface="Times New Roman" pitchFamily="18" charset="0"/>
              </a:rPr>
              <a:t>( to pave, to lay)</a:t>
            </a:r>
            <a:endParaRPr lang="en-US" sz="4000" dirty="0">
              <a:latin typeface="Times New Roman" pitchFamily="18" charset="0"/>
              <a:ea typeface="王漢宗中明體注音" pitchFamily="82" charset="-12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/>
          </a:bodyPr>
          <a:lstStyle/>
          <a:p>
            <a:r>
              <a:rPr lang="zh-TW" altLang="en-US" sz="5400" dirty="0" smtClean="0"/>
              <a:t>這條大馬路</a:t>
            </a:r>
            <a:r>
              <a:rPr lang="zh-TW" altLang="en-US" sz="5400" b="1" dirty="0" smtClean="0">
                <a:latin typeface="華康標宋W4注音字" pitchFamily="18" charset="-120"/>
                <a:ea typeface="華康標宋W4注音字" pitchFamily="18" charset="-120"/>
              </a:rPr>
              <a:t>坑坑洞洞</a:t>
            </a:r>
            <a:r>
              <a:rPr lang="zh-TW" altLang="en-US" sz="5400" dirty="0" smtClean="0"/>
              <a:t>的，實在很不安全，應該要重新</a:t>
            </a:r>
            <a:r>
              <a:rPr lang="zh-TW" altLang="en-US" sz="60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鋪</a:t>
            </a:r>
            <a:r>
              <a:rPr lang="zh-TW" altLang="en-US" sz="5400" dirty="0" smtClean="0"/>
              <a:t>才對。</a:t>
            </a:r>
            <a:endParaRPr lang="en-US" sz="5400" dirty="0" smtClean="0"/>
          </a:p>
        </p:txBody>
      </p:sp>
      <p:pic>
        <p:nvPicPr>
          <p:cNvPr id="5122" name="Picture 2" descr="http://e.blog.xuite.net/e/d/2/6/10092169/blog_11819/txt/30670404/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501376"/>
            <a:ext cx="4416000" cy="3312000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124" name="Picture 4" descr="http://lh4.ggpht.com/_dqkJ0geP-Ro/TTHetm58T_I/AAAAAAAAQFk/lKBqbOlpja8/IMG_29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952" y="4041368"/>
            <a:ext cx="3600000" cy="27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zh-TW" altLang="en-US" sz="6000" b="1" dirty="0" smtClean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勞工</a:t>
            </a:r>
            <a:r>
              <a:rPr lang="en-US" altLang="zh-TW" sz="4000" dirty="0" smtClean="0">
                <a:latin typeface="Times New Roman" pitchFamily="18" charset="0"/>
                <a:ea typeface="王漢宗中明體破音一" pitchFamily="82" charset="-120"/>
                <a:cs typeface="Times New Roman" pitchFamily="18" charset="0"/>
              </a:rPr>
              <a:t>(labors)</a:t>
            </a:r>
            <a:endParaRPr lang="en-US" sz="4000" dirty="0">
              <a:latin typeface="Times New Roman" pitchFamily="18" charset="0"/>
              <a:ea typeface="王漢宗中明體破音一" pitchFamily="82" charset="-12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001419"/>
          </a:xfrm>
        </p:spPr>
        <p:txBody>
          <a:bodyPr>
            <a:normAutofit/>
          </a:bodyPr>
          <a:lstStyle/>
          <a:p>
            <a:r>
              <a:rPr lang="zh-TW" altLang="en-US" sz="5400" dirty="0" smtClean="0"/>
              <a:t>政府應該立法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(enact a law)</a:t>
            </a:r>
            <a:r>
              <a:rPr lang="zh-TW" altLang="en-US" sz="5400" b="1" dirty="0" smtClean="0">
                <a:latin typeface="Times New Roman" pitchFamily="18" charset="0"/>
                <a:ea typeface="華康標宋W4注音字" pitchFamily="18" charset="-120"/>
                <a:cs typeface="Times New Roman" pitchFamily="18" charset="0"/>
              </a:rPr>
              <a:t>保障</a:t>
            </a:r>
            <a:r>
              <a:rPr lang="zh-TW" altLang="en-US" sz="60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勞工</a:t>
            </a:r>
            <a:r>
              <a:rPr lang="zh-TW" altLang="en-US" sz="5400" b="1" dirty="0" smtClean="0">
                <a:latin typeface="Times New Roman" pitchFamily="18" charset="0"/>
                <a:ea typeface="華康標宋W4注音字" pitchFamily="18" charset="-120"/>
                <a:cs typeface="Times New Roman" pitchFamily="18" charset="0"/>
              </a:rPr>
              <a:t>權益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(protect the 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rights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 of labors)</a:t>
            </a:r>
            <a:r>
              <a:rPr lang="zh-TW" altLang="en-US" sz="5400" dirty="0" smtClean="0">
                <a:latin typeface="Times New Roman" pitchFamily="18" charset="0"/>
                <a:cs typeface="Times New Roman" pitchFamily="18" charset="0"/>
              </a:rPr>
              <a:t>。</a:t>
            </a:r>
            <a:endParaRPr lang="en-US" sz="5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AutoShape 2" descr="data:image/jpeg;base64,/9j/4AAQSkZJRgABAQAAAQABAAD/2wCEAAkGBxMTEhUTExMVFRUXFxUYFRgYGBUXHhgYFRUXGRcZFhgYHSggGBolHRUVITEhJykrLi4uFx8zODMsNygtLi0BCgoKDg0OGxAQGy0mHyYtLS0vLS0tLS8tLS0tLS0tLS0tLS0rLS0tLS0tLS0tLS0tLS0tLS0tLS0tLS0tLS0tLf/AABEIAM0A9QMBIgACEQEDEQH/xAAcAAABBQEBAQAAAAAAAAAAAAAAAwQFBgcCCAH/xABFEAABAwIDBQUEBwUGBgMAAAABAAIDBBEFITEGEkFRYRMicYGRBzKhsSNCUnKSwdEUQ2KC8DOissLh8RUkU3OT0hZjs//EABkBAAMBAQEAAAAAAAAAAAAAAAADBAIBBf/EACURAAIDAAICAgICAwAAAAAAAAABAgMREjEEIUFREyIyYRRScf/aAAwDAQACEQMRAD8A3FCiqfHGH3hu9dQpNjwRcEEHQjNZjJS6OuLXZ0hCFo4CEIQBV8fH0jvL5BVeuVq2gH0h8B8gqtXLz7v5Mvp6RWMTTXY5l8SpR/8Abf0aT+SdYoj2fwb2J0/QyOPlC+3xIS6vckPs/gzdkIQvUPJBcTStY0ucbAC5JSNdWNiYXOIyBIFwCbC9hzWYVOPvneS53d03b5ZHSyXZYoDa6nMttfteM+xbe3F3E9ACqlW45JM8ukIyyA0t0twTaUX/ALM/yk/I/qknQ7wu9vzB9R/sop2Sl2WwrjHoRrazJVvEKrNWZ7hawv1vx8VF4jgrZM2Hcd8D5cPJKG6VGplutA9lew5ne2sqG/QsN4mn964fWI+wD6kcgbpbAez81Ern1JHZROALA7OQ6i9s2s65E6DmtXbtDTM7g7rWizbABtmjJrbaZCw0GirqgktZJdNt5EmkKl1W3QaHDsrGx3SHb3mW2GSjv/m88RDnNEsZzOQad0/ZIyvbmnfmgJVE2aKhVifbmlAuzfk+623qX2/NQ9Zt3Kf7ONjOriXn4WA+KJXQXycjTN/Bf1HV2O08WT5mA/ZB3nfhbcrL8QxyeX+0me4cgd0fhbYFRTpwEmXk/wCqHx8X/ZmiV230Yyiic/q4hg8gLk/BQVVttVu0cyP7rQf8d1UpKwJjUYj1SnbN/I5UwXwWWp2iqHe9USeTi34NsFE1Fbc3JJPMm59SoCXEUg6tWPb7GLiuixtnahVsVhQucTnI1qWU21TnAseML91xJjJ7w+z/ABD80xBuE1qIuKypuL1HOCksZqzXAi4zB0K+qp7EYtvD9nec2i8fVvFvl8vBWxenXNTjqPOsg4SxghCQrp9yN7/stc70BK2YITaBvf8AIKpYgx2fdd6FJxY9US3e1szhci4aSMuAsM0nJXVjsxE638Ra34OIXm2yUnp6VcHD0yCrad7jkx58GuP5KT9ntI6KuEkrSxgik7zgQN47oAz42J9E7gxSbPfZuAcyM/CxTGbaNrTYpUG4tMbL9ouJrIxOH/qs/EEjJjcA/eA+AJ+QWSy4/fRJuxgkaqn/ACpfRMvEX2WXa/aRrJS5tyCAG3BGmo9c/NVOKsEtzICCfrDI/wCvgUyxSuL2lpzCrwxB7MiSRwPLxS+XP2OUVBYXCl7RrvtN1Dh8iOBXNfijxlbJV+PG3BlgUkMULtVzDqZO/td+KcxThV+OqBTgVAtkuYaLjRVzmU5fGQHkuuR71gSLX4CwHxTKevdNG1wHdc0HyI0UfhOKAROY7XeNvMf7pbCZLxuZb3XED7ru8PmR5LXxhn+yRjkD4mutnYg+LTY/JIUjt+NzOMZIH3TmPLUeScUEYbG4E5bxI8wPzuo44q1hfa19FkEiIkrTHIWldnEeqrePV5c/e0t/X6JiK881pQ1aDkk8LPNiPVNX13VQRq1yZyu8DnNEtNXphLVEpq6QpLfztfNaUTLmOhKlWFfabCal+bKad/3YpXf4Wp4zZ2uOQoqr/wAEw+bVrizPJDdqFLwbDYo4XbRS+ZjZ8HuBQjhL6Ofkj9l4o6u4Tpz7qp0FWQp+Ca4UskUC7JnRva9hs5pBB8PyWn4TXtnibI3iMxycNR5FZa511O7D4p2cxhce7J7vR4H5gW8gm+NZxlxfTE+RXyjyXaNBSFcAY33bvDdddvPI5eaXTHGw4wSBjg1xb3SefLz0Xovo89dmV1ddOXBkMTgxos3LdAHi6w+KTqYao+9JE3oXm/8AdBTyo7V4+kkbG/PukhxtzNncel1W6/Dapzu6WOHDdeB/isvMcT1ULy9q33jHIOQf/wCwCbVeKtYLCGNvPIE+qay4BVEd4xt+9IP8t0yOFvGbnRuHR9/mAs4aTPsmK73IeASP7Q5dSMA0b46JGV1l3AbOn1JTSU31SkEb5XhkbHPedGtBcT4ALUNjvZbpLXa6iEHT/uuGv3R6nRNrrb6E2WqPZnuzGyFXWb5gjBjbe7nndaXD6rTxd8BxsmeIYZNTvMcsbo3j6rh8WkZOHUL0/BA1jQxjQ1rRZrWgAADgANAm2LYRBUs3J4myN1AcNDzadWnqFV+H0Sq96eYG1BC7NYQtsxT2U0Un9mZYTws7fHmH3J9Qq5N7F3k5VjbdYTf/APTNKdLGK9FL2Yq950gOfdaR5Eg/MKeon7naOPENt5b36qeq/ZtFQU752SySyAAOuGtbulwuQ0Am97auOiqMjHcTkl2Q4sdXNTR9rK9xbu81DOvc9VJPhuE2liSxiY0wbBRWVcNK55YJXOBcACRusc/IHX3bea06D2H0Y96pqj4GFvzjKy+irHU9RFUM1ie19uYae83zFx5r0/DKHNa5uYcAR4EXCroxxI/IbUigw+x7DW69u7qZLf4WhO4vZVhY/cPd4zTfk5XZCdxX0T85fZV6f2e4YzSjjP396T4PJCnqPDYYgBFDHGBoGMa234QnSF3Ec1sEIQunAQhCAMZ252dNJUb7B9BKSWcmO1dH8yOmXBM6GVbLjGGR1MLoZBdrh5gjRzeRBzWM1FC+mmfDJ7zDa/BwObXDoRb5cFDfXxero9Dx7OSx9kgXpSmge9wLMi0g7xNg0g3BJXdJQ7w3nndZ8T4ch1XbcSY53ZRDJuZtoOpPNS8NZRy+C6VG0R3QBa9hcjnbO1+ChKvFXu1JUXLXaNba/jp1Kj8Rqza29bwTZ2SfbExqS6Q2xqSN7iXsDiMt7Q+ozVNrKuVh+iebcnZ/EKYq5cjnrxUNVlZixzXoZOxyb6/rf/RaLT+yuqfCyQTsa97GuMbw4bhcAd0uF7kXtoq57PdnTWVrAW3ijIkl5brTcN/mdYW5b3Jei1bXXFrWiKy2UXiZiUPssrybOfC1vMvcfQBqsGGeyKMG9RUOk/hY0MHgXG5I8LLTULapghTvmyNwXAqelbuwRNjHEjNzvvOPed5lSSEJondBCEIAEIQgBKpgbIxzHC7XNLXDoRYrDcRo3QTPhfqxxHiOB8CLHzW7qk+0TZx0rRUQi8jBZ7Rq5g4jm5ufiPABJuhyWodTPi/ZmsyaGK+qewyA6pV8Fxfgoi9EXT4Z2r2xjLe1PIDU/wBcSFfTjtVAGhkt2xtDQwtZukNFg02F7WFr6qu7Ow/TOcODCPxEf+pUxVwtf3Tpxtl8UcnHo64qT9o0zCsWhqG70Tw4WBI4i+lwcxx9E+WTUtWaV4ki94C1joW/ZIHDT0Ct+FbbwvFpgY3cbAub8BcefqrK71Lv0yKzx5R9x9otSEhSVkcrd6N7XjS4N8+R5FLp5MCEIQAIQhAAs/8Aaa6Fr4nk2ma13Kxbfu73gd63iVoCo3tLoIgIqp7S4tcIyPqkHeLS4cbEH8WaXctgxtDyaKOO2qAHPd2cX2jq77jeXU5eK6OIwxARQtJufFzzzdbUpDdlq3F29uRDV5+TBxPwC7fPBTAiLN5FjI7Nx/QdAoD0R6KhsY3pbN4kKGkrWzOJtusGnMqPFQZn2sXH1S1XHuZac1xo2htiNS0ZBR9LTSTyNjiaXvebNA4k/wBa8F8jpHyyhkTXSPd7rWgknwHLqty9nmxooo9+QA1Dx3jruN+w0/MjU9AE+qrSa67iiQ2H2YbQU4jydI7vSvHF1tB/C3QeZ4lWFCFYlhA3vsEIQunAQhCABCEIAEIQgAQhCAMx2+2R7NzqqBv0ZzlYPqHi9o+zzHDXTSrsrhYNGi3UhYFtLTdjM8tH0Ze7dt7o7xybyHJSXVpe0WePNv0/gncJb3S4cSfhl+SduisDzSNN9GxjeQF/Hj8bpZ0pI1SGUpsY1B0AFzx6BMpTZxPPI+SeyuAUdWuyPqlsYixez/Fezq+zJ7ko3f525sPpvD+YLU1g+FT7ksLtCJonekjVvCu8Z7HCDyo5LQQhCoJQQhCABQe20TXUM++zfDWb9vuEOv5WU4uXsBBBFwQQQeIOoK41qw6nj089YptBvCw7oAsByHQcFB0/a1EgjhbvOdoToOZPQK7bXbI0jZ3MjfIwNI3t5zXAXF91gtvHUZk+qjWYxBSNLIGd4ixecyf65BQNcXh6cXyWoew0seHwlpf2kzs3uy15DoFEYBh5xCrbAZRGHbzidSQ3Mho4utz5E8LKBrsRfK7UuPyU/sEOyraaR3/UAJ++Cz07yIpbrMybx4bns/s9T0ce5Ay32nHNzzzc7j4aDgFKoQvQPN0EIQgAQhCABCEIAEIQgAQhCABCEIATqGktcGmxIIB5EjJZVNS3jdFK3S7XA8CMj8VrKyjbqV0VXI0ktY+zm8nAtG9bn3rhIvXrSnxpY8IiGr3u7bT5KRi0UAycA3ac09ZUEjJRstSHc4UfOMinMTydU5/YBu7z8m8uJ/QJbRtPCoStme4Nhjk3mkHKxtY3vcGzfNalsZt/2jhT1oEc+jX23WvPAOGjHn0PC2QVLqMRdlBTMAJ0AyA5uceXX5plieGMY28she/iRYAdAM7hOhNw6FW1qfZ6AQsp2P23mp2tjq2vfBoyUg7zRw3hq9vXXx4ahR1bJWCSN7XsdmHNIIPmFdCakvR5063B+xZCELZgEIQgCke0DZSGVklV2jopGs71gHCQgWaC0kd45NBBGo1WSDZxzs5CSeQyHrqVsG3NVvPjgGgHaP6k3DB8HHzCrc0YA0UF80pej0KE+H7FMiwdrMgLJ2KXlkRoeSlamOy5ji1UvJ6UYbBhNYJoY5R9doJ6G2Y8jceSdqtez6W9IB9mSQep3v8AMrKvXg9imeTNZJoEIQtGQQhCABCEIAEIQgAQhCABCEIAE1xLDop2GOVjXtPAjTq06tPUJ0hAGMY97PqyF5MLe3j4FpaHAcnNJFz929+mihmyPhf2UrHMdye0tIvobHgvQCq23cFPJGxsrA94cHMOhaAc8/sm1rcfJT2VRzSqq+W4yi4XRfvH+79Ufa6np81xiRkm7rO6OLiCB5fa8k9nrwcrWA/rJJmYE5eZUbLf7GDtyljIYC5x1cdXHr+ibU1Ib9rUZv1bHwb1dzd04fJ/XSsZYiznk2bxseJHJRtbDI+zGG1/feeHP/ZcO56GWI1r5n9nE0uPG3AcyeAXdBXVNE+8UpYTqGm7Sf4muFietkrNiEVNH2cWvFx1ceLnHiVWanFS6QZ5C/mTzW478GZZns0tm3VY4A77G/dYM/HeuhUOPExbVC7zn9mFVD6RrWHbVSsyktI3rk4efHz9VZaDaCnlyDw132X90+V8j5FZrFKClXRgi6zX5FkfT9nJ+PCX9Enilcx80kt9XWb4NAaPlfzUPLXtc8NvlqfJROMAuc1jL3e4DLlxPpdFT9G3dYN57rNHickuXt6NikkSNXUAkAcSuY+8SBwFz08UyxCDsIwCbutdx5ninOE1vY0W9KCHvL3WIsbEmxN+gC4onWzQfZ2P+Wf/AN59vwsVpUNsfSGKjha73i0vd0MhL7HwDgPJTK9WtZFI8qx7JsEIQtmAQhCABCEIAEIQgAQhCABCEIAEIQgBtiFY2Jhe7yHM8As4xTEHSPLnG5Pw6DopDaXFTK87p7ouG/m7z/RV2YW1Kits5PF0XU1cVr7EnkE39FzKHILraDPmeH+qjq2r3ATc3/PokFCFXOaw5m7uJ5dAo7G8daGiNmR+seQ/VQdfWuzJNlBNe6Ry0o6dc8/6PZal0ju75dOp6p9SYeLZi99UvhlEANFNwU2S5KX0EV9lWnwx4PcIt1vl+qFbuyHEBC5+Rh+NDWnxNT0tVutAJGQz8eKb1Xs0r4jcCOVoNzuPzsNe68DPoLqpV2ISEbt9dPPILTqa7FqyMui101RkZeLrtb90anzPyC+UNWwEyvzLbhg/itmTysDbzKr02LOa0Mtk1oaPRLSm0bWnW13eJzKw4m9JJ7DVOcHOtH+8dfRvIH7RzA9eCb4rjbO2jAYJI2ObaPNoc1pHdJzyytousGqX9iYWRi7nOPaG1t05XtzsE8w/Z5jTf3jz/TkjVE6/ZrWz21ENU0WvG8/u32B/lOjvLPoFOrJo6UNAFlNYbtHPFk49q3k45+TtfW6or8tdTJLPF+YF/QmmGYjHOzfjPQg5Fp5EJ2rE0/aJGs9MEIQunAQhCABCEIAEIQgAQhcSytaC5xDQNSSAB5lAHai9o6vs4HWPef3W+ep8hf4JtW7VQMHdJkPIAgfiPDwuqPtDtGZXbziGgCzQM7efP0SLLUli7KKqJSftej5Pl4qPfKLkjM8TwHQKNZijHk98+p/NJ1+LbrbDdtzH6KH2ehxFMQrw0aqrYhWb2ZyC5rq0HPio+kppqqVsMEbpZHaNby4knRrRcXJsAtwi2YnJRQhMJJWyOYxzmxtDpCMwxpcGhzul3D/YFKYQ0L0B7PdgmUVLJHPuSy1AtUZXbu2IEQvq0Bzrk6lx6LHtqtnDQVj4Myz34XHjG4ndueJGbT1bfiqZV5ElhbykPKIBSYIAUHRyqUilupWipMV3ULrfXxcw1pvSqVb7OaCSR0pic1zt4917g0OI94NvYG5vbS/BW1C9NpPs8lNroxKt9l9YwvfvxPZHd7bF5c/dzADN3I9LnzTHC9hK+r3n7ohbuktMm83ePABtri/O1lvaEv8ADEar5GBUlDUQy9jPE6JwyFxkQOLXDJw6glWqGKwCum2sINPvEe49h8Lnd/zKonRQ318JYiyqxzjoXQ6O+dkSCzblN6vFo2MvfPSyQNWjigq5IJO0j/mbwcOR/XgtEw6tbNG2Rmh4cQRqD1Cy+jxNrtNSpPB8edTSkEb0TxcgcH8HDxAsfJUePdx9PoRfTyWrs0ZCgaTa2mfqXMP8Tb/Ft1IQ4zTu0mj/ABAfAq9Ti+mQuEl2h8hcRytd7pB8CD8l2tmQQhITVcbfeexvi4D5lAC6EzjxWBxsJoyeW839U3xjG44Bb3nnRg+bjwCy5JLTSi28wd19cyFm+82HAcSeQHEqgY1jD53Z5NHut4DqeZ6r5W1L5nb8rrngODRyaFHTytHC6kttcvS6LaaVD2+xlUwXPvFvgf1UfPggf++d/d/RPayRrxY/NRj6CQ+5NlyLb/EEfJTlWkZLs41l7VD+OoYfkAohspjLe0zaHDvAGxsb58j/AFmpTEKWob9ZrgNbEg/HL4qNFaHNLT5g/mmJsz10Suz2xc+JyufAOypt6xmeMr/WEbdXm/gBxI0W57J7J02Hx7kDO8bdpI6xfIR9p3LWzRYC+idbMSB1HTOEbYg6GJ3ZtFgzeYDutHAC6k1dCCivR5lk3J+wVI9q+zn7TS9swXlgu4W1dGf7RvXIBw+7biruhaa1GE8enl+mfZSkcuSlfaJssaKffYP+XlJLLaMcczGeXEjp4FVuGWyjnHGXQlq0k+2QmwehKwaekUKh1+3zjlDEBydIbn8LdPUqvV20VVJ707gOTLMH92xPmVZK+KIo+PNmq1dfFELySMZ95wb81A1u3NIz3XPlPJjT83WHxWYkjUm5PFfO2alPyH8IdHxV8stuM7dmVjo209mOyLnPzGeoaBqNdeCgKzGixpy04qNmqRayRkeHNz0IU9knL2x8IKHpHVTi73Wue6M01leZGtdwOfoUk624PD5ZJ61zWxR/cb62zS8GaJbM1Tf2ksc4A27rSddb2HkrvUsFllUtf2VSHi17AjyuCPQq6t2mi7AOcTci48OC04+jGtsVZVAOLeI+XBLxuuqXHjW/OXDIEaeH+6sdLWjms4xnomOy4jVfTK4fWd6lN4a4Hil+1a5aWmeInK8uHvE+ZTVvaFvcLT43HrYaprU1YY8AjI6Hh4eKdiAkbzHWPwPj+q5p3MGMmJVETT2kV2ji2zsvDX4J3h+P0di9793LQG2f3eaYSyyOJZILfI+BTbtImOAexpuciQMjyK2mdZY6TERKwPAIab2vkbXyJTStqrcD5Jq7FGgWGSiavGbLJjo7qwXHuPIPIi65FPUt0cxw8SD6EfmoqfHA03J9ElJtKbcfQrSTO8l8hitbK07sjSL8b5eoS2A4ayqq6WFxsHSMDrC92A7zmkdQCL8L3Ua7FA65dnda77HtjWMY3EJM3yAmnbwjjcLb333C+fBptxKdXDWIumkjUQLZBfUIVp54IQhADPF8MiqYXwzN3mPFjzHEEHgQbEHovPu1Wz81BOYn5sNzE+2T28+jhlccPAgn0co3H8DhrITDO3eacwRk5juDmHgR+oNwSFicORuE+LPNzZ0Ke2j2BrqWXcZFJURm5ZJExzrjk9ouWO+B4HWwp3W/opViHUtYmM1d1UNJXXTWWrSFEp5pEy6v6pCTEeqhJKpNpKjqtqsW7SXnxI80rR4qwss42IJ9CusA2Ir6yxigcGH95L9GzxBObx1aCtJwD2Kwss6rnfKfsR/Rt8C7N7vEFqaqdFO/GZnBWbzTbgT8c/zTuhrQ5hDiO4SPLUfp5LZ6r2Y4Y9thT9mebJJGnz71j5gr5hHsxw2Ak9j2xIt9Me0H4D3b9bZcEf45z/J/owOron1UzY4Gue871mtFyQBc28AFJ45RyR7kHYSteGtAYWPLjllZtrk+C9F4VgdNTX/Z6eKHe94sY1pPiQLlSC3+FYlov871vDzTjmxdbQxxVMzB2bwA8NzMLie62XgL5ZjK+V9Ltoa/LVemqqmZIx0cjQ9jwWua4AhzSLEEHULCdu/ZvNSF0tM101NmbC7nwjk4avYPtDMDXTeObKfo3Ve+mQTMXtxS8OKb5tvWVSlj3hcFc4dFK5xDemZz9EngsKVa0zSYWh7bOzCTfWOg1O8zgeXR36qDoa+SIBsgt14KU/4lG5pDrEWzB4hK44O3T5iuOsLMhmfnzCrOKYvvRWdYO5+GhSc0jd8tbfd+rf5K9eyXZh89Q2r7nZQyOa4HNxcI8gG2tb6RpvfgmQhrFWWcYspmCUFZVODIIJZCfrBpDR9557rR4lMOxlkkcwEWa4tLgbg7ptdp5G2RXpnbbE/2ahnlBs7cLWffk7jPQuB8liWA4cGtGSZaow6E1SlZ/wAGFFs+xouRc9VzW0zRkAFZahuSga5T8m2VKCG2x+ERz4nSxPY1zHPO+0i4c1sb3EEcu6vTcUYa0NaA1oAAAFgABYAAaBefPZeB/wAXp78BNbx7CT8rr0KrqP4nneR/MEIQnCAQhCABCEIAEIQgDyDJU8zZTmEbG4hVWMVLLun6zx2TfG8lt4eF16D2f2NoaOxgp2B4/eO77/xuuR4CwU+lKtDXazFMG9ikrrGqqWsHFkILz+N4AB/lK0TZ/YCgpLOjga+QfvJfpH3ta4LsmH7oCs6ExRSFuTYIQhdOAhCEACEIQAIQhAGdbdezOlnD6mOT9keA50ha0OjdbMudHcWdrm0i98wSqHs9g4Y0A5nieZWle02vc1kUAybIXOeeYjLbN8LuB/lCqMDbNUPkS/bEX+NF8eTGmIwMLSCAVR6ynDHEX7p06HkrnXPVUxNgN7pMZeylx9aRUse9ZjAXOJAaALkuJsAANSSbW6r0psHs62ho44rfSEB8x1vK5o3vIWDR0aFivsmw5suKQhxyia+UdS0ANB8C8H+Vei1dTHFpB5EteGc+1+suKenGjnOkd4MG60eryf5VVaSKzVKe02UuxFrTo2Flv5nvJPy9ExjHdUt72bKaI5BDOrKhK1TNcVC1JSEUC+wcvZ4rSOOhkc3/AMkb2D4uC9Fry4ZjHLHI33mSRvHix4cPiAvUav8AHf6nneSv2BCEKgmBCEIAEIQgAQhCA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077072"/>
            <a:ext cx="4405990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zh-TW" altLang="en-US" sz="6600" b="1" dirty="0" smtClean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抱怨</a:t>
            </a:r>
            <a:r>
              <a:rPr lang="en-US" altLang="zh-TW" sz="4000" dirty="0" smtClean="0">
                <a:latin typeface="Times New Roman" pitchFamily="18" charset="0"/>
                <a:ea typeface="王漢宗中明體注音" pitchFamily="82" charset="-120"/>
                <a:cs typeface="Times New Roman" pitchFamily="18" charset="0"/>
              </a:rPr>
              <a:t>(to complain)</a:t>
            </a:r>
            <a:endParaRPr lang="en-US" sz="4000" dirty="0">
              <a:latin typeface="Times New Roman" pitchFamily="18" charset="0"/>
              <a:ea typeface="王漢宗中明體注音" pitchFamily="82" charset="-12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400600"/>
          </a:xfrm>
        </p:spPr>
        <p:txBody>
          <a:bodyPr/>
          <a:lstStyle/>
          <a:p>
            <a:r>
              <a:rPr lang="zh-TW" altLang="en-US" sz="5400" dirty="0" smtClean="0"/>
              <a:t>凡事先想想是不是自己的問題，不要總是</a:t>
            </a:r>
            <a:r>
              <a:rPr lang="zh-TW" altLang="en-US" sz="60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抱怨</a:t>
            </a:r>
            <a:r>
              <a:rPr lang="zh-TW" altLang="en-US" sz="5400" dirty="0" smtClean="0"/>
              <a:t>別人。</a:t>
            </a:r>
            <a:endParaRPr lang="en-US" sz="5400" dirty="0" smtClean="0"/>
          </a:p>
          <a:p>
            <a:endParaRPr lang="en-US" dirty="0"/>
          </a:p>
        </p:txBody>
      </p:sp>
      <p:pic>
        <p:nvPicPr>
          <p:cNvPr id="6" name="圖片 5" descr="抱怨不是好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4304506"/>
            <a:ext cx="3963120" cy="1764000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圖片 6" descr="抱怨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3429000"/>
            <a:ext cx="4085262" cy="306000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21202</TotalTime>
  <Words>202</Words>
  <Application>Microsoft Office PowerPoint</Application>
  <PresentationFormat>On-screen Show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佈景主題</vt:lpstr>
      <vt:lpstr>PowerPoint Presentation</vt:lpstr>
      <vt:lpstr>Auburn 華工塑像</vt:lpstr>
      <vt:lpstr>Marshall Gold Discovery State Historic park</vt:lpstr>
      <vt:lpstr>課文問題</vt:lpstr>
      <vt:lpstr>繼續(continue)</vt:lpstr>
      <vt:lpstr>雇用( hire)</vt:lpstr>
      <vt:lpstr>鋪( to pave, to lay)</vt:lpstr>
      <vt:lpstr>勞工(labors)</vt:lpstr>
      <vt:lpstr>抱怨(to complain)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Elaine</dc:creator>
  <cp:lastModifiedBy>Yali Li</cp:lastModifiedBy>
  <cp:revision>273</cp:revision>
  <dcterms:created xsi:type="dcterms:W3CDTF">2015-05-08T03:13:01Z</dcterms:created>
  <dcterms:modified xsi:type="dcterms:W3CDTF">2021-02-01T20:17:55Z</dcterms:modified>
</cp:coreProperties>
</file>